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9" r:id="rId11"/>
    <p:sldId id="265" r:id="rId12"/>
    <p:sldId id="268" r:id="rId13"/>
    <p:sldId id="266" r:id="rId14"/>
    <p:sldId id="270" r:id="rId15"/>
    <p:sldId id="271" r:id="rId16"/>
    <p:sldId id="272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ne Bretz" initials="NB" lastIdx="1" clrIdx="0">
    <p:extLst>
      <p:ext uri="{19B8F6BF-5375-455C-9EA6-DF929625EA0E}">
        <p15:presenceInfo xmlns:p15="http://schemas.microsoft.com/office/powerpoint/2012/main" userId="S-1-5-21-1659004503-861567501-839522115-1419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E8D7-24CF-43D7-BF32-BB26E325C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81CC2-2EF6-404D-B5D0-EE84ABEDB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D99A3-2741-4A86-BB10-11812EB15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91F0-7F6E-49F2-82AA-46A795B95175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72109-5659-4BC2-AB51-4D40AAC9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F7A0B-4BC9-4518-B87B-C1D2CFB2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CED-6EF8-4909-B1C4-817DF044F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5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36C9-84B9-455D-B81A-A8DFA72B2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2916B-4E6B-46B5-A2E9-82B6A4C6C8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1CFA1-F835-4101-AE4E-632F24EE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91F0-7F6E-49F2-82AA-46A795B95175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57747-A3C7-41BA-8F09-697B0A598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B0291-6A76-49E2-ACBF-4588FF67F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CED-6EF8-4909-B1C4-817DF044F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8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C816DC-7CD6-448C-9555-6A5EF1C4C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1A8AE-2A17-4C36-A69E-D900815BF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CC437-CAFF-401D-BAB2-83FF8F404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91F0-7F6E-49F2-82AA-46A795B95175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CF621-3F1F-481E-BE31-CA857FAEC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BE4F0-8FDE-4834-A8D9-785192D6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CED-6EF8-4909-B1C4-817DF044F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4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8B271-3F36-42E2-9D16-BC44D1890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92BD6-B8EA-4D67-A251-BD196B4D5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96B10-92AE-4E19-96CD-520178141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91F0-7F6E-49F2-82AA-46A795B95175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177EE-D68C-4C63-877D-12A84A6E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F51C1-5676-4E18-88F7-47131F1D5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CED-6EF8-4909-B1C4-817DF044F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5AFC-451F-4589-9F75-FFE390739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423B-EB1C-4A44-943F-5AA9C35F4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9D6F-5FB5-4E11-93FE-35DBB34A1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91F0-7F6E-49F2-82AA-46A795B95175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135E4-7E15-484E-AC7B-BEAB43D14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675C5-B2A4-4E9C-9E57-D9279C15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CED-6EF8-4909-B1C4-817DF044F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6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6957-F6BC-4E79-9F70-BE703FB18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F1D10-E08B-4079-806E-397EA6E54C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AEDC2-12DC-4B4E-BDEB-27CB8D28D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BCA20-A01A-4C1A-AFD7-FCE3EA837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91F0-7F6E-49F2-82AA-46A795B95175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FA2FD-B0E4-486C-A10B-155C4F9DE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1CC0D-C6D4-44CD-983C-478BDEEB9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CED-6EF8-4909-B1C4-817DF044F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7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FA91-E4FA-47B2-BBED-0973FAC5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7500C-4D85-41F9-8B0B-14DD3C7B06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B20BD-3C65-4EC1-AADD-CBAE1600C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E26434-6F53-4EA0-A4F4-8C374CBF03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40550-FC02-468C-9180-C02C7140C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33C6AF-15B2-4BFF-85C6-017DF28EF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91F0-7F6E-49F2-82AA-46A795B95175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A1E955-ADA7-44DA-B682-9D471D450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2CF82D-2E47-4698-9AF6-20C54CAD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CED-6EF8-4909-B1C4-817DF044F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911EA-35A5-4C02-9194-8DFA75C73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509A07-222C-466C-9769-41ED98BA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91F0-7F6E-49F2-82AA-46A795B95175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F7344-88BA-4E25-82CA-B76D8F013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F1D59F-F139-48C8-B6B1-FA9407EFA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CED-6EF8-4909-B1C4-817DF044F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2AB0C4-1956-40A2-9198-71BEEA66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91F0-7F6E-49F2-82AA-46A795B95175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C18205-BC99-4E48-ACEE-F8B98EF4C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488BD-B2D9-4CA3-BA26-8CFD8A6D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CED-6EF8-4909-B1C4-817DF044F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5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2566-9B3F-4E45-A448-6C85E56C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5D4EF-B1AD-4C44-A698-5147FADFB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0A9F4-0F8D-4D51-A4EA-D4E743E21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8B53C-23CD-40E6-9130-27D7D7A4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91F0-7F6E-49F2-82AA-46A795B95175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0B318-0F85-4C31-A49D-83293577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C4668-D7F5-447F-9B59-672F3792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CED-6EF8-4909-B1C4-817DF044F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6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1FFA-E1F9-48E8-9063-73E8CBD62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B8637-E9A5-445A-A536-75A5E7A3E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54E6A-A4A1-4110-94B5-AD38A12F8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40B4F-5CAC-4D1E-81E7-5F30780D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91F0-7F6E-49F2-82AA-46A795B95175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89809-6ADE-4D25-8FEC-CD1920A6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467E3-C454-48C4-A7EC-6AE3F953F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DCED-6EF8-4909-B1C4-817DF044F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89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00C456-6198-4547-B413-2E450000D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D3D50-3087-4D98-8891-FF02BF424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E7648-4B22-456D-B867-FA5990103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891F0-7F6E-49F2-82AA-46A795B95175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70A16-B914-4973-B21D-6474C6A21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50DE1-A7A0-40C8-B04D-27A8DCC98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3DCED-6EF8-4909-B1C4-817DF044F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2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6194A-BFEE-4FBC-8BD6-ECBA14DDAC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Exkursion in die niederländische Provinz LIMBURG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77055-E151-481F-87FD-4601D83CD8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Dr. Barbara </a:t>
            </a:r>
            <a:r>
              <a:rPr lang="de-DE" dirty="0" err="1"/>
              <a:t>Mikuda-Hüttel</a:t>
            </a:r>
            <a:r>
              <a:rPr lang="de-DE" dirty="0"/>
              <a:t>:</a:t>
            </a:r>
          </a:p>
          <a:p>
            <a:r>
              <a:rPr lang="de-DE" sz="3200" b="1" dirty="0">
                <a:solidFill>
                  <a:srgbClr val="00B050"/>
                </a:solidFill>
              </a:rPr>
              <a:t>Entwicklung von ländlichem Raum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55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4C2C6C-1CC4-4BE9-874B-9023622FA4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388B63-5D34-45BD-AD23-8DEA4AA148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2425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C1EC3D-CCC3-47F0-A12E-2313A23F2F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7750" y="0"/>
            <a:ext cx="352425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87903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063ACE-A78D-46E3-A815-CFBDEE4B14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26654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6680CE-D227-43D0-840D-AFF89A39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00272" y="1466272"/>
            <a:ext cx="6858000" cy="39254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0357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A35BA4-3D41-43D1-A9A3-8F5CA2ECB9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92364" y="2936405"/>
            <a:ext cx="3898116" cy="3945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519A63-648F-49D8-8462-FDF1648641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8882" y="-1"/>
            <a:ext cx="3945080" cy="2958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C90974-3497-409C-AEC0-722A6168FA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73981" y="1239981"/>
            <a:ext cx="6858000" cy="4378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BBD5E9-C92E-4197-A710-758468C40F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09274" y="309274"/>
            <a:ext cx="4487430" cy="38688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4E6F55-7376-4236-A9DC-B1B371C06C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87430"/>
            <a:ext cx="3868882" cy="23705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9879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50C3B-C7F8-4354-A184-ABC22B7AD5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2908" y="0"/>
            <a:ext cx="7389091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321FF2-448B-4A06-9D97-C50C6D5B0E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27547" y="1027545"/>
            <a:ext cx="6858000" cy="48029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4170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567B5-10D5-4B2B-B4B7-26C26EAE70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485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9A688-9B4E-44C3-B48B-E381550C00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4770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B00069-5295-41B3-A487-EA55223110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562F3-CB56-4A2B-A4B8-8DACFFBBC6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38999" y="1905001"/>
            <a:ext cx="6858000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0193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B1AB7C-8F92-448B-B41D-6278F80962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451927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D3CA10-AEA0-4148-B618-1CC339BA41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1927" y="0"/>
            <a:ext cx="7740073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6309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BAD440-28F2-4C41-BF94-EAB30538AA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03459E-8DBE-4EC8-8EC4-F06CE6F996E5}"/>
              </a:ext>
            </a:extLst>
          </p:cNvPr>
          <p:cNvSpPr txBox="1"/>
          <p:nvPr/>
        </p:nvSpPr>
        <p:spPr>
          <a:xfrm>
            <a:off x="10062117" y="5842337"/>
            <a:ext cx="2129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6000" dirty="0"/>
              <a:t>ENDE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26093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BAC5-0EB8-482A-8E6D-3EF79A3F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C0998-EEAB-43A3-87EC-8A923EC6F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Die Zukunft des Dorfes liegt in „der Rettung des Alten“</a:t>
            </a:r>
            <a:br>
              <a:rPr lang="de-DE" dirty="0"/>
            </a:br>
            <a:r>
              <a:rPr lang="de-DE" dirty="0"/>
              <a:t>(Professor Gerhard Henkel, Dorfforscher)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Besuch zweier Dörfer der </a:t>
            </a:r>
            <a:r>
              <a:rPr lang="de-DE" b="1" dirty="0">
                <a:solidFill>
                  <a:srgbClr val="00B050"/>
                </a:solidFill>
              </a:rPr>
              <a:t>Gemeinde </a:t>
            </a:r>
            <a:r>
              <a:rPr lang="de-DE" b="1" dirty="0" err="1">
                <a:solidFill>
                  <a:srgbClr val="00B050"/>
                </a:solidFill>
              </a:rPr>
              <a:t>Gulpen-Wittem</a:t>
            </a:r>
            <a:endParaRPr lang="de-DE" b="1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Regionale Bautradition/ Qualität der Ortskerne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Landschaftspflege/ Grünkonzepte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Lokale Identität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Schaffung von attraktiven, anziehenden Orten.</a:t>
            </a:r>
          </a:p>
        </p:txBody>
      </p:sp>
    </p:spTree>
    <p:extLst>
      <p:ext uri="{BB962C8B-B14F-4D97-AF65-F5344CB8AC3E}">
        <p14:creationId xmlns:p14="http://schemas.microsoft.com/office/powerpoint/2010/main" val="1220117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7F99C-8B04-4157-9DBF-8D6BD1488A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690688"/>
            <a:ext cx="4329533" cy="34982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CF30CB-AE25-4BAA-83E1-2D46E7E629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6037" y="1690688"/>
            <a:ext cx="4329533" cy="34982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FBAC5-0EB8-482A-8E6D-3EF79A3F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 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62E83-BD2B-4438-90C7-0ADB92614DBE}"/>
              </a:ext>
            </a:extLst>
          </p:cNvPr>
          <p:cNvSpPr txBox="1"/>
          <p:nvPr/>
        </p:nvSpPr>
        <p:spPr>
          <a:xfrm>
            <a:off x="5306036" y="5188898"/>
            <a:ext cx="4329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Nicole </a:t>
            </a:r>
            <a:r>
              <a:rPr lang="de-DE" sz="1200" dirty="0" err="1"/>
              <a:t>Ramaekers-Rutjens</a:t>
            </a:r>
            <a:r>
              <a:rPr lang="de-DE" sz="1200" dirty="0"/>
              <a:t> (Bürgermeisterin)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FC0A4-1246-4BBB-B858-779639B10139}"/>
              </a:ext>
            </a:extLst>
          </p:cNvPr>
          <p:cNvSpPr txBox="1"/>
          <p:nvPr/>
        </p:nvSpPr>
        <p:spPr>
          <a:xfrm>
            <a:off x="838200" y="5188898"/>
            <a:ext cx="4329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Anya </a:t>
            </a:r>
            <a:r>
              <a:rPr lang="de-DE" sz="1200" dirty="0" err="1"/>
              <a:t>Niewerra</a:t>
            </a:r>
            <a:r>
              <a:rPr lang="de-DE" sz="1200" dirty="0"/>
              <a:t> (Direktorin Tourismusamt VVV </a:t>
            </a:r>
            <a:r>
              <a:rPr lang="de-DE" sz="1200" dirty="0" err="1"/>
              <a:t>Zuid</a:t>
            </a:r>
            <a:r>
              <a:rPr lang="de-DE" sz="1200" dirty="0"/>
              <a:t> Limburg)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747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439B0D-4636-442B-A8BE-8C32FA2AB1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9285" y="1690690"/>
            <a:ext cx="3540854" cy="4079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FBAC5-0EB8-482A-8E6D-3EF79A3F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Programm II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15F01-91A6-4DCD-8045-5BDD920D25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8812" y="1960074"/>
            <a:ext cx="4079624" cy="3540854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46A2B7-92A8-4920-8647-4C8FCDC29B61}"/>
              </a:ext>
            </a:extLst>
          </p:cNvPr>
          <p:cNvSpPr txBox="1"/>
          <p:nvPr/>
        </p:nvSpPr>
        <p:spPr>
          <a:xfrm>
            <a:off x="838197" y="5770315"/>
            <a:ext cx="4329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Jo </a:t>
            </a:r>
            <a:r>
              <a:rPr lang="de-DE" sz="1200" dirty="0" err="1"/>
              <a:t>Kockelkoren</a:t>
            </a:r>
            <a:r>
              <a:rPr lang="de-DE" sz="1200" dirty="0"/>
              <a:t> (</a:t>
            </a:r>
            <a:r>
              <a:rPr lang="de-DE" sz="1200" dirty="0" err="1"/>
              <a:t>Stichting</a:t>
            </a:r>
            <a:r>
              <a:rPr lang="de-DE" sz="1200" dirty="0"/>
              <a:t> Mechelen </a:t>
            </a:r>
            <a:r>
              <a:rPr lang="de-DE" sz="1200" dirty="0" err="1"/>
              <a:t>Beleefbaar</a:t>
            </a:r>
            <a:r>
              <a:rPr lang="de-DE" sz="1200" dirty="0"/>
              <a:t> </a:t>
            </a:r>
            <a:r>
              <a:rPr lang="de-DE" sz="1200" dirty="0" err="1"/>
              <a:t>Groen</a:t>
            </a:r>
            <a:r>
              <a:rPr lang="de-DE" sz="1200" dirty="0"/>
              <a:t>)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87E7C-500C-4C3D-8DD0-E56AC56C8EBC}"/>
              </a:ext>
            </a:extLst>
          </p:cNvPr>
          <p:cNvSpPr txBox="1"/>
          <p:nvPr/>
        </p:nvSpPr>
        <p:spPr>
          <a:xfrm>
            <a:off x="4487409" y="5765601"/>
            <a:ext cx="4329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F. Jansen (</a:t>
            </a:r>
            <a:r>
              <a:rPr lang="de-DE" sz="1200" dirty="0" err="1"/>
              <a:t>Vereniging</a:t>
            </a:r>
            <a:r>
              <a:rPr lang="de-DE" sz="1200" dirty="0"/>
              <a:t> </a:t>
            </a:r>
            <a:r>
              <a:rPr lang="de-DE" sz="1200" dirty="0" err="1"/>
              <a:t>Natuurmonumenten</a:t>
            </a:r>
            <a:r>
              <a:rPr lang="de-DE" sz="1200" dirty="0"/>
              <a:t>)</a:t>
            </a: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65070E-C371-4EA2-8A28-036E1365B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882354" y="1944958"/>
            <a:ext cx="4053142" cy="3544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7A6522-B879-49B5-A090-FC52EDEEC65F}"/>
              </a:ext>
            </a:extLst>
          </p:cNvPr>
          <p:cNvSpPr txBox="1"/>
          <p:nvPr/>
        </p:nvSpPr>
        <p:spPr>
          <a:xfrm>
            <a:off x="8136623" y="5920711"/>
            <a:ext cx="4329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Hans de </a:t>
            </a:r>
            <a:r>
              <a:rPr lang="de-DE" sz="1200" dirty="0" err="1"/>
              <a:t>Vree</a:t>
            </a:r>
            <a:r>
              <a:rPr lang="de-DE" sz="1200" dirty="0"/>
              <a:t> (De </a:t>
            </a:r>
            <a:r>
              <a:rPr lang="de-DE" sz="1200" dirty="0" err="1"/>
              <a:t>Carishof</a:t>
            </a:r>
            <a:r>
              <a:rPr lang="de-DE" sz="1200" dirty="0"/>
              <a:t>, private Garteninitiative)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486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BAC5-0EB8-482A-8E6D-3EF79A3F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Zusammenfassung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C0998-EEAB-43A3-87EC-8A923EC6F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Eine Gemeinde muss sich darüber bewusst sein, worin ihre </a:t>
            </a:r>
            <a:r>
              <a:rPr lang="de-DE" b="1" dirty="0">
                <a:solidFill>
                  <a:srgbClr val="00B050"/>
                </a:solidFill>
              </a:rPr>
              <a:t>Stärken</a:t>
            </a:r>
            <a:r>
              <a:rPr lang="de-DE" dirty="0"/>
              <a:t> , aber auch ihre </a:t>
            </a:r>
            <a:r>
              <a:rPr lang="de-DE" b="1" dirty="0">
                <a:solidFill>
                  <a:srgbClr val="00B050"/>
                </a:solidFill>
              </a:rPr>
              <a:t>Bedrohungen</a:t>
            </a:r>
            <a:r>
              <a:rPr lang="de-DE" dirty="0"/>
              <a:t> liegen, und so gegebene </a:t>
            </a:r>
            <a:r>
              <a:rPr lang="de-DE" b="1" dirty="0">
                <a:solidFill>
                  <a:srgbClr val="00B050"/>
                </a:solidFill>
              </a:rPr>
              <a:t>Chancen</a:t>
            </a:r>
            <a:r>
              <a:rPr lang="de-DE" dirty="0"/>
              <a:t> nutzen und frühzeitig </a:t>
            </a:r>
            <a:r>
              <a:rPr lang="de-DE" b="1" dirty="0">
                <a:solidFill>
                  <a:srgbClr val="00B050"/>
                </a:solidFill>
              </a:rPr>
              <a:t>Schwächen</a:t>
            </a:r>
            <a:r>
              <a:rPr lang="de-DE" dirty="0"/>
              <a:t> ausgleichen (SWOT).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Eine Gemeinde muss einen </a:t>
            </a:r>
            <a:r>
              <a:rPr lang="de-DE" b="1" dirty="0">
                <a:solidFill>
                  <a:srgbClr val="0070C0"/>
                </a:solidFill>
              </a:rPr>
              <a:t>Plan</a:t>
            </a:r>
            <a:r>
              <a:rPr lang="de-DE" dirty="0"/>
              <a:t> erarbeiten, der auf diese Entwicklungen reagiert.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FBB318-F859-4FE5-8887-1D0C8847216F}"/>
              </a:ext>
            </a:extLst>
          </p:cNvPr>
          <p:cNvSpPr txBox="1">
            <a:spLocks/>
          </p:cNvSpPr>
          <p:nvPr/>
        </p:nvSpPr>
        <p:spPr>
          <a:xfrm>
            <a:off x="838200" y="46616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Impressionen/ Anregungen</a:t>
            </a:r>
          </a:p>
        </p:txBody>
      </p:sp>
    </p:spTree>
    <p:extLst>
      <p:ext uri="{BB962C8B-B14F-4D97-AF65-F5344CB8AC3E}">
        <p14:creationId xmlns:p14="http://schemas.microsoft.com/office/powerpoint/2010/main" val="2051497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202F1F-3170-4EA2-967A-A1A9E567C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750341" cy="6858000"/>
          </a:xfr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3EE144-8E6D-43B2-9471-0A85C6178F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0341" y="0"/>
            <a:ext cx="544165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6873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8F4D12-FC88-49E3-9971-F935571950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2138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FD1C99-9E11-44D7-BBDF-A3F81C93B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382" y="0"/>
            <a:ext cx="7370618" cy="68580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501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E4BA9D-908E-4E8A-8A27-17F1AB1344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7573818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AADBE8-91B4-420F-A6BB-98AF74B46D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53909" y="1119909"/>
            <a:ext cx="6858000" cy="46181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1656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D9EE8-FA26-4490-A758-FD6EF987E5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9019" y="0"/>
            <a:ext cx="7462981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BB1E9E-7822-4694-B5D2-FB600C88E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29019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7521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</Words>
  <Application>Microsoft Office PowerPoint</Application>
  <PresentationFormat>Widescreen</PresentationFormat>
  <Paragraphs>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Exkursion in die niederländische Provinz LIMBURG</vt:lpstr>
      <vt:lpstr>Motivation</vt:lpstr>
      <vt:lpstr>Programm I</vt:lpstr>
      <vt:lpstr>Programm II</vt:lpstr>
      <vt:lpstr>Zusammenfassung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Exkursion in die niederländische Provinz LIMBURG</dc:title>
  <dc:creator>Nadine Bretz</dc:creator>
  <cp:lastModifiedBy>Nadine Bretz</cp:lastModifiedBy>
  <cp:revision>12</cp:revision>
  <dcterms:created xsi:type="dcterms:W3CDTF">2018-06-17T06:36:54Z</dcterms:created>
  <dcterms:modified xsi:type="dcterms:W3CDTF">2018-06-17T18:11:30Z</dcterms:modified>
</cp:coreProperties>
</file>